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8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43B8-6155-4927-89FC-677C6689C9E4}" type="datetimeFigureOut">
              <a:rPr lang="fa-IR" smtClean="0"/>
              <a:t>07/08/1446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88FA-D2E0-494A-94DA-24C57E3022A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00199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43B8-6155-4927-89FC-677C6689C9E4}" type="datetimeFigureOut">
              <a:rPr lang="fa-IR" smtClean="0"/>
              <a:t>07/08/1446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88FA-D2E0-494A-94DA-24C57E3022A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96497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43B8-6155-4927-89FC-677C6689C9E4}" type="datetimeFigureOut">
              <a:rPr lang="fa-IR" smtClean="0"/>
              <a:t>07/08/1446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88FA-D2E0-494A-94DA-24C57E3022AC}" type="slidenum">
              <a:rPr lang="fa-IR" smtClean="0"/>
              <a:t>‹#›</a:t>
            </a:fld>
            <a:endParaRPr lang="fa-I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3262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43B8-6155-4927-89FC-677C6689C9E4}" type="datetimeFigureOut">
              <a:rPr lang="fa-IR" smtClean="0"/>
              <a:t>07/08/1446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88FA-D2E0-494A-94DA-24C57E3022A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89589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43B8-6155-4927-89FC-677C6689C9E4}" type="datetimeFigureOut">
              <a:rPr lang="fa-IR" smtClean="0"/>
              <a:t>07/08/1446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88FA-D2E0-494A-94DA-24C57E3022AC}" type="slidenum">
              <a:rPr lang="fa-IR" smtClean="0"/>
              <a:t>‹#›</a:t>
            </a:fld>
            <a:endParaRPr lang="fa-I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3509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43B8-6155-4927-89FC-677C6689C9E4}" type="datetimeFigureOut">
              <a:rPr lang="fa-IR" smtClean="0"/>
              <a:t>07/08/1446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88FA-D2E0-494A-94DA-24C57E3022A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54558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43B8-6155-4927-89FC-677C6689C9E4}" type="datetimeFigureOut">
              <a:rPr lang="fa-IR" smtClean="0"/>
              <a:t>07/08/1446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88FA-D2E0-494A-94DA-24C57E3022A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29610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43B8-6155-4927-89FC-677C6689C9E4}" type="datetimeFigureOut">
              <a:rPr lang="fa-IR" smtClean="0"/>
              <a:t>07/08/1446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88FA-D2E0-494A-94DA-24C57E3022A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39810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43B8-6155-4927-89FC-677C6689C9E4}" type="datetimeFigureOut">
              <a:rPr lang="fa-IR" smtClean="0"/>
              <a:t>07/08/1446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88FA-D2E0-494A-94DA-24C57E3022A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30286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43B8-6155-4927-89FC-677C6689C9E4}" type="datetimeFigureOut">
              <a:rPr lang="fa-IR" smtClean="0"/>
              <a:t>07/08/1446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88FA-D2E0-494A-94DA-24C57E3022A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22198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43B8-6155-4927-89FC-677C6689C9E4}" type="datetimeFigureOut">
              <a:rPr lang="fa-IR" smtClean="0"/>
              <a:t>07/08/1446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88FA-D2E0-494A-94DA-24C57E3022A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54277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43B8-6155-4927-89FC-677C6689C9E4}" type="datetimeFigureOut">
              <a:rPr lang="fa-IR" smtClean="0"/>
              <a:t>07/08/1446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88FA-D2E0-494A-94DA-24C57E3022A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8991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43B8-6155-4927-89FC-677C6689C9E4}" type="datetimeFigureOut">
              <a:rPr lang="fa-IR" smtClean="0"/>
              <a:t>07/08/1446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88FA-D2E0-494A-94DA-24C57E3022A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56783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43B8-6155-4927-89FC-677C6689C9E4}" type="datetimeFigureOut">
              <a:rPr lang="fa-IR" smtClean="0"/>
              <a:t>07/08/1446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88FA-D2E0-494A-94DA-24C57E3022A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03700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43B8-6155-4927-89FC-677C6689C9E4}" type="datetimeFigureOut">
              <a:rPr lang="fa-IR" smtClean="0"/>
              <a:t>07/08/1446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88FA-D2E0-494A-94DA-24C57E3022A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08212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43B8-6155-4927-89FC-677C6689C9E4}" type="datetimeFigureOut">
              <a:rPr lang="fa-IR" smtClean="0"/>
              <a:t>07/08/1446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88FA-D2E0-494A-94DA-24C57E3022A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2271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843B8-6155-4927-89FC-677C6689C9E4}" type="datetimeFigureOut">
              <a:rPr lang="fa-IR" smtClean="0"/>
              <a:t>07/08/1446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45F88FA-D2E0-494A-94DA-24C57E3022A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6350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4F95A-CAD1-DF52-69EB-459999C03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/>
              <a:t>پروژه کنترل خطی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FE70E-3940-712F-7134-AC02914F50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1"/>
            <a:r>
              <a:rPr lang="fa-IR" dirty="0"/>
              <a:t>آرین خوشنویس </a:t>
            </a:r>
            <a:r>
              <a:rPr lang="en-US" dirty="0"/>
              <a:t>40117983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73873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028E0-FD94-27AA-0912-C2616EE1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سوال 5_الف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76125C-E675-4A1C-4038-F329E6CE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966059"/>
            <a:ext cx="8596312" cy="2270494"/>
          </a:xfrm>
        </p:spPr>
      </p:pic>
    </p:spTree>
    <p:extLst>
      <p:ext uri="{BB962C8B-B14F-4D97-AF65-F5344CB8AC3E}">
        <p14:creationId xmlns:p14="http://schemas.microsoft.com/office/powerpoint/2010/main" val="4237520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910B-FEAD-4BD0-ACC4-3B4D8B00D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متلب سوال 5_الف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2E2F56-B831-6F19-1A89-1CDCBA46A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37" y="1909823"/>
            <a:ext cx="4130415" cy="38080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0C2B6-5AC0-CCD6-2820-A1AA4B3FC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458" y="1690688"/>
            <a:ext cx="601883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7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ACC44-FB9F-E7E7-24B4-0D5EDE81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سوال 5_ب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590F0F-F381-51F9-D4AB-629381032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998736"/>
            <a:ext cx="8596312" cy="2205140"/>
          </a:xfrm>
        </p:spPr>
      </p:pic>
    </p:spTree>
    <p:extLst>
      <p:ext uri="{BB962C8B-B14F-4D97-AF65-F5344CB8AC3E}">
        <p14:creationId xmlns:p14="http://schemas.microsoft.com/office/powerpoint/2010/main" val="2317008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C551-10BD-66BC-474F-269F68316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متلب سوال 5_ب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777C23-76FA-D1FB-E765-33E67C291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359" y="3107275"/>
            <a:ext cx="4743450" cy="36957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FE347E-483D-A7C3-9922-1F473666A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98" y="1458409"/>
            <a:ext cx="3819646" cy="1620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0A5A6A-7A28-0B0B-E13D-072206948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174" y="1458409"/>
            <a:ext cx="4170744" cy="1620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522BCC-1DCF-B161-F307-5D757882A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809" y="3013254"/>
            <a:ext cx="4943475" cy="3790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D03B2A-A7DE-7928-F57F-B9844D99BBFF}"/>
              </a:ext>
            </a:extLst>
          </p:cNvPr>
          <p:cNvSpPr txBox="1"/>
          <p:nvPr/>
        </p:nvSpPr>
        <p:spPr>
          <a:xfrm>
            <a:off x="4654409" y="3333508"/>
            <a:ext cx="914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T=2</a:t>
            </a:r>
          </a:p>
          <a:p>
            <a:r>
              <a:rPr lang="en-US" dirty="0"/>
              <a:t>PD</a:t>
            </a:r>
            <a:endParaRPr lang="fa-I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387F2D-70BD-D538-A42D-7999467B705A}"/>
              </a:ext>
            </a:extLst>
          </p:cNvPr>
          <p:cNvSpPr txBox="1"/>
          <p:nvPr/>
        </p:nvSpPr>
        <p:spPr>
          <a:xfrm>
            <a:off x="6165993" y="3347976"/>
            <a:ext cx="914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T=2</a:t>
            </a:r>
          </a:p>
          <a:p>
            <a:r>
              <a:rPr lang="en-US" dirty="0"/>
              <a:t>PI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974194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9E67-B461-0FD0-AC7F-9FE376E6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سوال 6_</a:t>
            </a:r>
            <a:r>
              <a:rPr lang="en-US" dirty="0"/>
              <a:t>k</a:t>
            </a:r>
            <a:endParaRPr lang="fa-I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9B360-1DA5-B3CD-D523-F5D7013FD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24" y="1825624"/>
            <a:ext cx="10197296" cy="4771945"/>
          </a:xfrm>
        </p:spPr>
      </p:pic>
    </p:spTree>
    <p:extLst>
      <p:ext uri="{BB962C8B-B14F-4D97-AF65-F5344CB8AC3E}">
        <p14:creationId xmlns:p14="http://schemas.microsoft.com/office/powerpoint/2010/main" val="3965284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BB92C-FFFB-7708-3F63-704C3B85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متلب سوال 6_</a:t>
            </a:r>
            <a:r>
              <a:rPr lang="en-US" dirty="0"/>
              <a:t>k</a:t>
            </a:r>
            <a:endParaRPr lang="fa-I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88DDE1-D8C6-68AE-4A0D-705D0FE40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3362" y="1595739"/>
            <a:ext cx="2523281" cy="13255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2DE80-9D84-9BC7-FCBD-720B8DFE5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21300"/>
            <a:ext cx="5153025" cy="3813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1CC6E-11A4-EBCD-D2DD-54EDA22AD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225" y="2921300"/>
            <a:ext cx="5181600" cy="3813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9DA11B-FB88-A1A5-4F8D-0CA3C54A0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475" y="1595739"/>
            <a:ext cx="2430683" cy="12874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463264-9EB1-EC45-11DD-225ADDEFF4F3}"/>
              </a:ext>
            </a:extLst>
          </p:cNvPr>
          <p:cNvSpPr txBox="1"/>
          <p:nvPr/>
        </p:nvSpPr>
        <p:spPr>
          <a:xfrm>
            <a:off x="4826643" y="3429000"/>
            <a:ext cx="914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K=1</a:t>
            </a:r>
            <a:endParaRPr lang="fa-I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DBCBC-AEBF-E238-5074-68AA66B24381}"/>
              </a:ext>
            </a:extLst>
          </p:cNvPr>
          <p:cNvSpPr txBox="1"/>
          <p:nvPr/>
        </p:nvSpPr>
        <p:spPr>
          <a:xfrm>
            <a:off x="9873205" y="3429000"/>
            <a:ext cx="914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K=500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415009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ACEA9-E21C-A7A2-7D4E-EDDB3EBA1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سوال6_</a:t>
            </a:r>
            <a:r>
              <a:rPr lang="en-US" dirty="0"/>
              <a:t>k</a:t>
            </a:r>
            <a:r>
              <a:rPr lang="fa-IR" dirty="0"/>
              <a:t>_</a:t>
            </a:r>
            <a:r>
              <a:rPr lang="en-US" dirty="0"/>
              <a:t>lead</a:t>
            </a:r>
            <a:endParaRPr lang="fa-I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8912AB-CC09-0FB2-BBFF-581E3354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821943"/>
            <a:ext cx="8596312" cy="2558726"/>
          </a:xfrm>
        </p:spPr>
      </p:pic>
    </p:spTree>
    <p:extLst>
      <p:ext uri="{BB962C8B-B14F-4D97-AF65-F5344CB8AC3E}">
        <p14:creationId xmlns:p14="http://schemas.microsoft.com/office/powerpoint/2010/main" val="3771108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A969-44CB-957A-E4FA-71BF1323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متلب سوال6_</a:t>
            </a:r>
            <a:r>
              <a:rPr lang="en-US" dirty="0"/>
              <a:t>k</a:t>
            </a:r>
            <a:r>
              <a:rPr lang="fa-IR" dirty="0"/>
              <a:t>_</a:t>
            </a:r>
            <a:r>
              <a:rPr lang="en-US" dirty="0"/>
              <a:t>lead</a:t>
            </a:r>
            <a:endParaRPr lang="fa-I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02C28F-1768-362A-572C-BE09897E0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286" y="2407535"/>
            <a:ext cx="3541852" cy="26390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45E0A5-3138-B04D-F86D-9F3FE0623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328" y="1764899"/>
            <a:ext cx="51339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21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90308-77AD-9B2B-4D68-73F172FB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سوال6-</a:t>
            </a:r>
            <a:r>
              <a:rPr lang="en-US" dirty="0"/>
              <a:t>k</a:t>
            </a:r>
            <a:r>
              <a:rPr lang="fa-IR" dirty="0"/>
              <a:t>-</a:t>
            </a:r>
            <a:r>
              <a:rPr lang="en-US" dirty="0"/>
              <a:t>pi-lead</a:t>
            </a:r>
            <a:endParaRPr lang="fa-I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F012CA-C3EA-8A0C-4733-C3A7E14D5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5" y="1690688"/>
            <a:ext cx="11250591" cy="4605940"/>
          </a:xfrm>
        </p:spPr>
      </p:pic>
    </p:spTree>
    <p:extLst>
      <p:ext uri="{BB962C8B-B14F-4D97-AF65-F5344CB8AC3E}">
        <p14:creationId xmlns:p14="http://schemas.microsoft.com/office/powerpoint/2010/main" val="2428560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E218-B29E-D764-6C01-5D8F7E25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متلب سوال6-</a:t>
            </a:r>
            <a:r>
              <a:rPr lang="en-US" dirty="0"/>
              <a:t>k</a:t>
            </a:r>
            <a:r>
              <a:rPr lang="fa-IR" dirty="0"/>
              <a:t>-</a:t>
            </a:r>
            <a:r>
              <a:rPr lang="en-US" dirty="0"/>
              <a:t>pi-lead</a:t>
            </a:r>
            <a:endParaRPr lang="fa-I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CE8CCF-73D0-A36D-9AC8-84A12AA7D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0945" y="1851477"/>
            <a:ext cx="3009900" cy="9429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6FE98-4E1A-7B13-1AE9-2E8128A5E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2794452"/>
            <a:ext cx="5057775" cy="388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E9EA2F-79E8-CC63-AA23-0B8CE304C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94452"/>
            <a:ext cx="6011119" cy="3886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F85110-DDFA-DC9D-218A-D7D0B2DB7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720" y="1337126"/>
            <a:ext cx="3352800" cy="1457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E81F13-F6EB-D0E9-EA46-67888A8830D0}"/>
              </a:ext>
            </a:extLst>
          </p:cNvPr>
          <p:cNvSpPr txBox="1"/>
          <p:nvPr/>
        </p:nvSpPr>
        <p:spPr>
          <a:xfrm>
            <a:off x="6306755" y="6138932"/>
            <a:ext cx="914400" cy="3539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700" dirty="0"/>
              <a:t>with pi</a:t>
            </a:r>
            <a:endParaRPr lang="fa-IR" sz="1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45803B-BD41-59E9-D609-422ED929E01F}"/>
              </a:ext>
            </a:extLst>
          </p:cNvPr>
          <p:cNvSpPr txBox="1"/>
          <p:nvPr/>
        </p:nvSpPr>
        <p:spPr>
          <a:xfrm>
            <a:off x="1960945" y="5946571"/>
            <a:ext cx="13818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Without pi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966324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2BB4E-6E01-E4D6-836C-56F41381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سوال 1_بارگذاری فایل </a:t>
            </a:r>
            <a:r>
              <a:rPr lang="en-US" dirty="0" err="1"/>
              <a:t>data.mat</a:t>
            </a:r>
            <a:endParaRPr lang="fa-I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5442CD-E8AE-BFC5-E228-B66D0EE63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74" y="2160588"/>
            <a:ext cx="8551290" cy="3881437"/>
          </a:xfrm>
        </p:spPr>
      </p:pic>
    </p:spTree>
    <p:extLst>
      <p:ext uri="{BB962C8B-B14F-4D97-AF65-F5344CB8AC3E}">
        <p14:creationId xmlns:p14="http://schemas.microsoft.com/office/powerpoint/2010/main" val="2190092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2011-BB1F-A63C-A98B-7F5AD2BB4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سوال7-</a:t>
            </a:r>
            <a:r>
              <a:rPr lang="en-US" dirty="0" err="1"/>
              <a:t>rlocus</a:t>
            </a:r>
            <a:endParaRPr lang="fa-I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4C85AD-F4A6-B1C8-E78D-F52FBFFD4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41" y="1551009"/>
            <a:ext cx="11006559" cy="4941866"/>
          </a:xfrm>
        </p:spPr>
      </p:pic>
    </p:spTree>
    <p:extLst>
      <p:ext uri="{BB962C8B-B14F-4D97-AF65-F5344CB8AC3E}">
        <p14:creationId xmlns:p14="http://schemas.microsoft.com/office/powerpoint/2010/main" val="2840609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1604-1EB5-F9CD-244A-7E643CC0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متلب سوال 7-</a:t>
            </a:r>
            <a:r>
              <a:rPr lang="en-US" dirty="0" err="1"/>
              <a:t>rlocus</a:t>
            </a:r>
            <a:endParaRPr lang="fa-I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5D56EE-377F-49B8-1A84-EEE349197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835" y="2165251"/>
            <a:ext cx="3703899" cy="36105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13F063-D968-7146-01C6-0D016F59F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734" y="1690688"/>
            <a:ext cx="5594431" cy="46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23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440D1-87FA-4A7B-745B-5BD96A3F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سوال 7-</a:t>
            </a:r>
            <a:r>
              <a:rPr lang="en-US" dirty="0"/>
              <a:t>lag</a:t>
            </a:r>
            <a:endParaRPr lang="fa-I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1A7DC8-6903-19BE-6E1A-5386335ED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804946"/>
            <a:ext cx="8596312" cy="2592721"/>
          </a:xfrm>
        </p:spPr>
      </p:pic>
    </p:spTree>
    <p:extLst>
      <p:ext uri="{BB962C8B-B14F-4D97-AF65-F5344CB8AC3E}">
        <p14:creationId xmlns:p14="http://schemas.microsoft.com/office/powerpoint/2010/main" val="236086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B1C1-ABB0-9279-5838-7C618849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متلب سوال7-</a:t>
            </a:r>
            <a:r>
              <a:rPr lang="en-US" dirty="0"/>
              <a:t>lag</a:t>
            </a:r>
            <a:endParaRPr lang="fa-I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D70B53-178A-A2C5-3B79-254B38EBA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147" y="2280213"/>
            <a:ext cx="4480849" cy="35187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C34BF-22DE-0792-F3E3-ADE38425F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996" y="2154518"/>
            <a:ext cx="51054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58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2561F-F399-27E0-DC03-A80181B84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سوال7-</a:t>
            </a:r>
            <a:r>
              <a:rPr lang="en-US" dirty="0"/>
              <a:t>pd-lag</a:t>
            </a:r>
            <a:endParaRPr lang="fa-I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B5D504-F57B-C84B-F1A5-B4C6377BF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71" y="2160588"/>
            <a:ext cx="7443096" cy="3881437"/>
          </a:xfrm>
        </p:spPr>
      </p:pic>
    </p:spTree>
    <p:extLst>
      <p:ext uri="{BB962C8B-B14F-4D97-AF65-F5344CB8AC3E}">
        <p14:creationId xmlns:p14="http://schemas.microsoft.com/office/powerpoint/2010/main" val="1383062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E393-D20F-AADE-0799-429607945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متلب7-</a:t>
            </a:r>
            <a:r>
              <a:rPr lang="en-US" dirty="0"/>
              <a:t>pd-lag</a:t>
            </a:r>
            <a:endParaRPr lang="fa-I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BDEC04-2107-5883-7E0C-6A42A4F6B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152891"/>
            <a:ext cx="4340506" cy="37964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7FBD3D-0E46-98B1-B4FB-6CC16B3FA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506" y="2152891"/>
            <a:ext cx="7851493" cy="433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54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3DB98-7015-BB2F-FA02-45DBF6A3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سوال7-حساسیت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F9E969-3B30-3F24-3162-6F16B9C89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44" y="1458410"/>
            <a:ext cx="7847635" cy="5116010"/>
          </a:xfrm>
        </p:spPr>
      </p:pic>
    </p:spTree>
    <p:extLst>
      <p:ext uri="{BB962C8B-B14F-4D97-AF65-F5344CB8AC3E}">
        <p14:creationId xmlns:p14="http://schemas.microsoft.com/office/powerpoint/2010/main" val="97294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92E5-811C-1272-122D-C961357C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متلب سوال7-حساسیت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15C45-78F4-8639-6376-37195D9F7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3267" y="2079566"/>
            <a:ext cx="7423321" cy="38814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225129-7265-A46B-B9AF-01B29197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50604"/>
            <a:ext cx="3993266" cy="23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4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21B32-86F1-F4BD-3BDA-4914D36CA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متلب سوال ۱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44FABF-3BF2-7B74-6DF3-6E9D10D0B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4256"/>
            <a:ext cx="3930570" cy="4438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FE4205-E52F-637A-4341-70A52875A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286" y="1516285"/>
            <a:ext cx="6272514" cy="48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98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D71EC-3E21-C79A-A843-E715C8C3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سوال ۲ـ مشخصات سیستم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D0975C-110B-AAD2-CD2E-F842CE9EA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674319"/>
            <a:ext cx="8596312" cy="2853975"/>
          </a:xfrm>
        </p:spPr>
      </p:pic>
    </p:spTree>
    <p:extLst>
      <p:ext uri="{BB962C8B-B14F-4D97-AF65-F5344CB8AC3E}">
        <p14:creationId xmlns:p14="http://schemas.microsoft.com/office/powerpoint/2010/main" val="374574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A01A-D2C0-08D3-C19C-B8524508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سوال ۳ـ پیدا کردن ضابطه سیستم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E9BB7C-2B15-E926-36F8-BAFA57951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37" y="1770927"/>
            <a:ext cx="7419372" cy="5087073"/>
          </a:xfrm>
        </p:spPr>
      </p:pic>
    </p:spTree>
    <p:extLst>
      <p:ext uri="{BB962C8B-B14F-4D97-AF65-F5344CB8AC3E}">
        <p14:creationId xmlns:p14="http://schemas.microsoft.com/office/powerpoint/2010/main" val="770297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8CB0-BA99-79A1-2050-733E4C8F6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متلب سوال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E734F8-262F-71A9-F471-7F4974D40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0840" y="1690688"/>
            <a:ext cx="3162300" cy="14001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8DCB6C-4347-4328-B55B-05A0446D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421" y="3016251"/>
            <a:ext cx="5009668" cy="3754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00F193-603F-1EF7-2D84-A09D2EA05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15" y="3090863"/>
            <a:ext cx="5057775" cy="36803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FCEFE8-22A1-95E9-3396-06CD6FE06411}"/>
              </a:ext>
            </a:extLst>
          </p:cNvPr>
          <p:cNvSpPr txBox="1"/>
          <p:nvPr/>
        </p:nvSpPr>
        <p:spPr>
          <a:xfrm>
            <a:off x="1122744" y="5937812"/>
            <a:ext cx="15510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dirty="0"/>
              <a:t>سیستم من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69A095-A713-8CC1-74AA-92A65DEB814D}"/>
              </a:ext>
            </a:extLst>
          </p:cNvPr>
          <p:cNvSpPr txBox="1"/>
          <p:nvPr/>
        </p:nvSpPr>
        <p:spPr>
          <a:xfrm>
            <a:off x="5960720" y="5994758"/>
            <a:ext cx="1684237" cy="3539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1700" dirty="0"/>
              <a:t>سیستم اصلی</a:t>
            </a:r>
          </a:p>
        </p:txBody>
      </p:sp>
    </p:spTree>
    <p:extLst>
      <p:ext uri="{BB962C8B-B14F-4D97-AF65-F5344CB8AC3E}">
        <p14:creationId xmlns:p14="http://schemas.microsoft.com/office/powerpoint/2010/main" val="316678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8FAA-D7CA-BF2F-D671-3BA0904B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سوال </a:t>
            </a:r>
            <a:r>
              <a:rPr lang="en-US" dirty="0"/>
              <a:t>3</a:t>
            </a:r>
            <a:r>
              <a:rPr lang="fa-IR" dirty="0"/>
              <a:t>_</a:t>
            </a:r>
            <a:r>
              <a:rPr lang="en-US" dirty="0" err="1"/>
              <a:t>systemidentification</a:t>
            </a:r>
            <a:endParaRPr lang="fa-I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5DE688-AF8D-7D94-E2E4-F64AD3F62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35" y="2160588"/>
            <a:ext cx="6304968" cy="3881437"/>
          </a:xfrm>
        </p:spPr>
      </p:pic>
    </p:spTree>
    <p:extLst>
      <p:ext uri="{BB962C8B-B14F-4D97-AF65-F5344CB8AC3E}">
        <p14:creationId xmlns:p14="http://schemas.microsoft.com/office/powerpoint/2010/main" val="3618084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48F2-871E-C681-778A-A7BE8B426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متلب سوال 3_</a:t>
            </a:r>
            <a:r>
              <a:rPr lang="en-US" dirty="0" err="1"/>
              <a:t>systemidentification</a:t>
            </a:r>
            <a:endParaRPr lang="fa-I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7A2B0-5EE2-F811-0C0B-13D4970A7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94" y="2118168"/>
            <a:ext cx="3808071" cy="37501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2D9EC1-4FFA-E460-0A48-5C7B53A09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230" y="1319514"/>
            <a:ext cx="7257327" cy="539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27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B2ED3-1D5D-94FE-F4CF-232E06754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سوال 4_راث هرویتز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EE6166-C443-3FD2-6332-8A716DD37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686647"/>
            <a:ext cx="8596312" cy="2829318"/>
          </a:xfrm>
        </p:spPr>
      </p:pic>
    </p:spTree>
    <p:extLst>
      <p:ext uri="{BB962C8B-B14F-4D97-AF65-F5344CB8AC3E}">
        <p14:creationId xmlns:p14="http://schemas.microsoft.com/office/powerpoint/2010/main" val="371367514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276</TotalTime>
  <Words>132</Words>
  <Application>Microsoft Office PowerPoint</Application>
  <PresentationFormat>Widescreen</PresentationFormat>
  <Paragraphs>38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Trebuchet MS</vt:lpstr>
      <vt:lpstr>Wingdings 3</vt:lpstr>
      <vt:lpstr>Facet</vt:lpstr>
      <vt:lpstr>پروژه کنترل خطی</vt:lpstr>
      <vt:lpstr>سوال 1_بارگذاری فایل data.mat</vt:lpstr>
      <vt:lpstr>متلب سوال ۱</vt:lpstr>
      <vt:lpstr>سوال ۲ـ مشخصات سیستم</vt:lpstr>
      <vt:lpstr>سوال ۳ـ پیدا کردن ضابطه سیستم</vt:lpstr>
      <vt:lpstr>متلب سوال 3</vt:lpstr>
      <vt:lpstr>سوال 3_systemidentification</vt:lpstr>
      <vt:lpstr>متلب سوال 3_systemidentification</vt:lpstr>
      <vt:lpstr>سوال 4_راث هرویتز</vt:lpstr>
      <vt:lpstr>سوال 5_الف</vt:lpstr>
      <vt:lpstr>متلب سوال 5_الف</vt:lpstr>
      <vt:lpstr>سوال 5_ب</vt:lpstr>
      <vt:lpstr>متلب سوال 5_ب</vt:lpstr>
      <vt:lpstr>سوال 6_k</vt:lpstr>
      <vt:lpstr>متلب سوال 6_k</vt:lpstr>
      <vt:lpstr>سوال6_k_lead</vt:lpstr>
      <vt:lpstr>متلب سوال6_k_lead</vt:lpstr>
      <vt:lpstr>سوال6-k-pi-lead</vt:lpstr>
      <vt:lpstr>متلب سوال6-k-pi-lead</vt:lpstr>
      <vt:lpstr>سوال7-rlocus</vt:lpstr>
      <vt:lpstr>متلب سوال 7-rlocus</vt:lpstr>
      <vt:lpstr>سوال 7-lag</vt:lpstr>
      <vt:lpstr>متلب سوال7-lag</vt:lpstr>
      <vt:lpstr>سوال7-pd-lag</vt:lpstr>
      <vt:lpstr>متلب7-pd-lag</vt:lpstr>
      <vt:lpstr>سوال7-حساسیت</vt:lpstr>
      <vt:lpstr>متلب سوال7-حساسیت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aryan2004 khoshnevis</dc:creator>
  <cp:lastModifiedBy>aryan2004 khoshnevis</cp:lastModifiedBy>
  <cp:revision>31</cp:revision>
  <dcterms:created xsi:type="dcterms:W3CDTF">2025-02-05T11:51:05Z</dcterms:created>
  <dcterms:modified xsi:type="dcterms:W3CDTF">2025-02-05T16:27:31Z</dcterms:modified>
</cp:coreProperties>
</file>